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7" r:id="rId2"/>
    <p:sldId id="268" r:id="rId3"/>
  </p:sldIdLst>
  <p:sldSz cx="7235825" cy="990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DB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2" autoAdjust="0"/>
    <p:restoredTop sz="94660"/>
  </p:normalViewPr>
  <p:slideViewPr>
    <p:cSldViewPr snapToGrid="0">
      <p:cViewPr>
        <p:scale>
          <a:sx n="63" d="100"/>
          <a:sy n="63" d="100"/>
        </p:scale>
        <p:origin x="1737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2687" y="1621191"/>
            <a:ext cx="6150451" cy="3448756"/>
          </a:xfrm>
        </p:spPr>
        <p:txBody>
          <a:bodyPr anchor="b"/>
          <a:lstStyle>
            <a:lvl1pPr algn="ctr">
              <a:defRPr sz="4748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4478" y="5202944"/>
            <a:ext cx="5426869" cy="2391656"/>
          </a:xfrm>
        </p:spPr>
        <p:txBody>
          <a:bodyPr/>
          <a:lstStyle>
            <a:lvl1pPr marL="0" indent="0" algn="ctr">
              <a:buNone/>
              <a:defRPr sz="1899"/>
            </a:lvl1pPr>
            <a:lvl2pPr marL="361782" indent="0" algn="ctr">
              <a:buNone/>
              <a:defRPr sz="1583"/>
            </a:lvl2pPr>
            <a:lvl3pPr marL="723565" indent="0" algn="ctr">
              <a:buNone/>
              <a:defRPr sz="1424"/>
            </a:lvl3pPr>
            <a:lvl4pPr marL="1085347" indent="0" algn="ctr">
              <a:buNone/>
              <a:defRPr sz="1266"/>
            </a:lvl4pPr>
            <a:lvl5pPr marL="1447129" indent="0" algn="ctr">
              <a:buNone/>
              <a:defRPr sz="1266"/>
            </a:lvl5pPr>
            <a:lvl6pPr marL="1808912" indent="0" algn="ctr">
              <a:buNone/>
              <a:defRPr sz="1266"/>
            </a:lvl6pPr>
            <a:lvl7pPr marL="2170694" indent="0" algn="ctr">
              <a:buNone/>
              <a:defRPr sz="1266"/>
            </a:lvl7pPr>
            <a:lvl8pPr marL="2532477" indent="0" algn="ctr">
              <a:buNone/>
              <a:defRPr sz="1266"/>
            </a:lvl8pPr>
            <a:lvl9pPr marL="2894259" indent="0" algn="ctr">
              <a:buNone/>
              <a:defRPr sz="1266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F6614-D057-4C03-936C-D60627E39AD5}" type="datetimeFigureOut">
              <a:rPr lang="sv-SE" smtClean="0"/>
              <a:t>2020-10-13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75FF0-C286-4AD7-9872-67DF2CC659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05494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F6614-D057-4C03-936C-D60627E39AD5}" type="datetimeFigureOut">
              <a:rPr lang="sv-SE" smtClean="0"/>
              <a:t>2020-10-13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75FF0-C286-4AD7-9872-67DF2CC659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2324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78138" y="527403"/>
            <a:ext cx="1560225" cy="8394877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7464" y="527403"/>
            <a:ext cx="4590226" cy="8394877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F6614-D057-4C03-936C-D60627E39AD5}" type="datetimeFigureOut">
              <a:rPr lang="sv-SE" smtClean="0"/>
              <a:t>2020-10-13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75FF0-C286-4AD7-9872-67DF2CC659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48572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F6614-D057-4C03-936C-D60627E39AD5}" type="datetimeFigureOut">
              <a:rPr lang="sv-SE" smtClean="0"/>
              <a:t>2020-10-13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75FF0-C286-4AD7-9872-67DF2CC659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68730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695" y="2469624"/>
            <a:ext cx="6240899" cy="4120620"/>
          </a:xfrm>
        </p:spPr>
        <p:txBody>
          <a:bodyPr anchor="b"/>
          <a:lstStyle>
            <a:lvl1pPr>
              <a:defRPr sz="4748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3695" y="6629226"/>
            <a:ext cx="6240899" cy="2166937"/>
          </a:xfrm>
        </p:spPr>
        <p:txBody>
          <a:bodyPr/>
          <a:lstStyle>
            <a:lvl1pPr marL="0" indent="0">
              <a:buNone/>
              <a:defRPr sz="1899">
                <a:solidFill>
                  <a:schemeClr val="tx1"/>
                </a:solidFill>
              </a:defRPr>
            </a:lvl1pPr>
            <a:lvl2pPr marL="361782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2pPr>
            <a:lvl3pPr marL="723565" indent="0">
              <a:buNone/>
              <a:defRPr sz="1424">
                <a:solidFill>
                  <a:schemeClr val="tx1">
                    <a:tint val="75000"/>
                  </a:schemeClr>
                </a:solidFill>
              </a:defRPr>
            </a:lvl3pPr>
            <a:lvl4pPr marL="1085347" indent="0">
              <a:buNone/>
              <a:defRPr sz="1266">
                <a:solidFill>
                  <a:schemeClr val="tx1">
                    <a:tint val="75000"/>
                  </a:schemeClr>
                </a:solidFill>
              </a:defRPr>
            </a:lvl4pPr>
            <a:lvl5pPr marL="1447129" indent="0">
              <a:buNone/>
              <a:defRPr sz="1266">
                <a:solidFill>
                  <a:schemeClr val="tx1">
                    <a:tint val="75000"/>
                  </a:schemeClr>
                </a:solidFill>
              </a:defRPr>
            </a:lvl5pPr>
            <a:lvl6pPr marL="1808912" indent="0">
              <a:buNone/>
              <a:defRPr sz="1266">
                <a:solidFill>
                  <a:schemeClr val="tx1">
                    <a:tint val="75000"/>
                  </a:schemeClr>
                </a:solidFill>
              </a:defRPr>
            </a:lvl6pPr>
            <a:lvl7pPr marL="2170694" indent="0">
              <a:buNone/>
              <a:defRPr sz="1266">
                <a:solidFill>
                  <a:schemeClr val="tx1">
                    <a:tint val="75000"/>
                  </a:schemeClr>
                </a:solidFill>
              </a:defRPr>
            </a:lvl7pPr>
            <a:lvl8pPr marL="2532477" indent="0">
              <a:buNone/>
              <a:defRPr sz="1266">
                <a:solidFill>
                  <a:schemeClr val="tx1">
                    <a:tint val="75000"/>
                  </a:schemeClr>
                </a:solidFill>
              </a:defRPr>
            </a:lvl8pPr>
            <a:lvl9pPr marL="2894259" indent="0">
              <a:buNone/>
              <a:defRPr sz="126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F6614-D057-4C03-936C-D60627E39AD5}" type="datetimeFigureOut">
              <a:rPr lang="sv-SE" smtClean="0"/>
              <a:t>2020-10-13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75FF0-C286-4AD7-9872-67DF2CC659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8199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7463" y="2637014"/>
            <a:ext cx="3075226" cy="628526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63136" y="2637014"/>
            <a:ext cx="3075226" cy="628526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F6614-D057-4C03-936C-D60627E39AD5}" type="datetimeFigureOut">
              <a:rPr lang="sv-SE" smtClean="0"/>
              <a:t>2020-10-13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75FF0-C286-4AD7-9872-67DF2CC659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4808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05" y="527405"/>
            <a:ext cx="6240899" cy="1914702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06" y="2428347"/>
            <a:ext cx="3061093" cy="1190095"/>
          </a:xfrm>
        </p:spPr>
        <p:txBody>
          <a:bodyPr anchor="b"/>
          <a:lstStyle>
            <a:lvl1pPr marL="0" indent="0">
              <a:buNone/>
              <a:defRPr sz="1899" b="1"/>
            </a:lvl1pPr>
            <a:lvl2pPr marL="361782" indent="0">
              <a:buNone/>
              <a:defRPr sz="1583" b="1"/>
            </a:lvl2pPr>
            <a:lvl3pPr marL="723565" indent="0">
              <a:buNone/>
              <a:defRPr sz="1424" b="1"/>
            </a:lvl3pPr>
            <a:lvl4pPr marL="1085347" indent="0">
              <a:buNone/>
              <a:defRPr sz="1266" b="1"/>
            </a:lvl4pPr>
            <a:lvl5pPr marL="1447129" indent="0">
              <a:buNone/>
              <a:defRPr sz="1266" b="1"/>
            </a:lvl5pPr>
            <a:lvl6pPr marL="1808912" indent="0">
              <a:buNone/>
              <a:defRPr sz="1266" b="1"/>
            </a:lvl6pPr>
            <a:lvl7pPr marL="2170694" indent="0">
              <a:buNone/>
              <a:defRPr sz="1266" b="1"/>
            </a:lvl7pPr>
            <a:lvl8pPr marL="2532477" indent="0">
              <a:buNone/>
              <a:defRPr sz="1266" b="1"/>
            </a:lvl8pPr>
            <a:lvl9pPr marL="2894259" indent="0">
              <a:buNone/>
              <a:defRPr sz="1266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406" y="3618442"/>
            <a:ext cx="3061093" cy="53221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63137" y="2428347"/>
            <a:ext cx="3076168" cy="1190095"/>
          </a:xfrm>
        </p:spPr>
        <p:txBody>
          <a:bodyPr anchor="b"/>
          <a:lstStyle>
            <a:lvl1pPr marL="0" indent="0">
              <a:buNone/>
              <a:defRPr sz="1899" b="1"/>
            </a:lvl1pPr>
            <a:lvl2pPr marL="361782" indent="0">
              <a:buNone/>
              <a:defRPr sz="1583" b="1"/>
            </a:lvl2pPr>
            <a:lvl3pPr marL="723565" indent="0">
              <a:buNone/>
              <a:defRPr sz="1424" b="1"/>
            </a:lvl3pPr>
            <a:lvl4pPr marL="1085347" indent="0">
              <a:buNone/>
              <a:defRPr sz="1266" b="1"/>
            </a:lvl4pPr>
            <a:lvl5pPr marL="1447129" indent="0">
              <a:buNone/>
              <a:defRPr sz="1266" b="1"/>
            </a:lvl5pPr>
            <a:lvl6pPr marL="1808912" indent="0">
              <a:buNone/>
              <a:defRPr sz="1266" b="1"/>
            </a:lvl6pPr>
            <a:lvl7pPr marL="2170694" indent="0">
              <a:buNone/>
              <a:defRPr sz="1266" b="1"/>
            </a:lvl7pPr>
            <a:lvl8pPr marL="2532477" indent="0">
              <a:buNone/>
              <a:defRPr sz="1266" b="1"/>
            </a:lvl8pPr>
            <a:lvl9pPr marL="2894259" indent="0">
              <a:buNone/>
              <a:defRPr sz="1266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63137" y="3618442"/>
            <a:ext cx="3076168" cy="53221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F6614-D057-4C03-936C-D60627E39AD5}" type="datetimeFigureOut">
              <a:rPr lang="sv-SE" smtClean="0"/>
              <a:t>2020-10-13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75FF0-C286-4AD7-9872-67DF2CC659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4053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F6614-D057-4C03-936C-D60627E39AD5}" type="datetimeFigureOut">
              <a:rPr lang="sv-SE" smtClean="0"/>
              <a:t>2020-10-13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75FF0-C286-4AD7-9872-67DF2CC659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9611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F6614-D057-4C03-936C-D60627E39AD5}" type="datetimeFigureOut">
              <a:rPr lang="sv-SE" smtClean="0"/>
              <a:t>2020-10-13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75FF0-C286-4AD7-9872-67DF2CC659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2861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05" y="660400"/>
            <a:ext cx="2333742" cy="2311400"/>
          </a:xfrm>
        </p:spPr>
        <p:txBody>
          <a:bodyPr anchor="b"/>
          <a:lstStyle>
            <a:lvl1pPr>
              <a:defRPr sz="2532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6168" y="1426283"/>
            <a:ext cx="3663136" cy="7039681"/>
          </a:xfrm>
        </p:spPr>
        <p:txBody>
          <a:bodyPr/>
          <a:lstStyle>
            <a:lvl1pPr>
              <a:defRPr sz="2532"/>
            </a:lvl1pPr>
            <a:lvl2pPr>
              <a:defRPr sz="2216"/>
            </a:lvl2pPr>
            <a:lvl3pPr>
              <a:defRPr sz="1899"/>
            </a:lvl3pPr>
            <a:lvl4pPr>
              <a:defRPr sz="1583"/>
            </a:lvl4pPr>
            <a:lvl5pPr>
              <a:defRPr sz="1583"/>
            </a:lvl5pPr>
            <a:lvl6pPr>
              <a:defRPr sz="1583"/>
            </a:lvl6pPr>
            <a:lvl7pPr>
              <a:defRPr sz="1583"/>
            </a:lvl7pPr>
            <a:lvl8pPr>
              <a:defRPr sz="1583"/>
            </a:lvl8pPr>
            <a:lvl9pPr>
              <a:defRPr sz="1583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405" y="2971800"/>
            <a:ext cx="2333742" cy="5505627"/>
          </a:xfrm>
        </p:spPr>
        <p:txBody>
          <a:bodyPr/>
          <a:lstStyle>
            <a:lvl1pPr marL="0" indent="0">
              <a:buNone/>
              <a:defRPr sz="1266"/>
            </a:lvl1pPr>
            <a:lvl2pPr marL="361782" indent="0">
              <a:buNone/>
              <a:defRPr sz="1108"/>
            </a:lvl2pPr>
            <a:lvl3pPr marL="723565" indent="0">
              <a:buNone/>
              <a:defRPr sz="950"/>
            </a:lvl3pPr>
            <a:lvl4pPr marL="1085347" indent="0">
              <a:buNone/>
              <a:defRPr sz="791"/>
            </a:lvl4pPr>
            <a:lvl5pPr marL="1447129" indent="0">
              <a:buNone/>
              <a:defRPr sz="791"/>
            </a:lvl5pPr>
            <a:lvl6pPr marL="1808912" indent="0">
              <a:buNone/>
              <a:defRPr sz="791"/>
            </a:lvl6pPr>
            <a:lvl7pPr marL="2170694" indent="0">
              <a:buNone/>
              <a:defRPr sz="791"/>
            </a:lvl7pPr>
            <a:lvl8pPr marL="2532477" indent="0">
              <a:buNone/>
              <a:defRPr sz="791"/>
            </a:lvl8pPr>
            <a:lvl9pPr marL="2894259" indent="0">
              <a:buNone/>
              <a:defRPr sz="79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F6614-D057-4C03-936C-D60627E39AD5}" type="datetimeFigureOut">
              <a:rPr lang="sv-SE" smtClean="0"/>
              <a:t>2020-10-13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75FF0-C286-4AD7-9872-67DF2CC659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00784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05" y="660400"/>
            <a:ext cx="2333742" cy="2311400"/>
          </a:xfrm>
        </p:spPr>
        <p:txBody>
          <a:bodyPr anchor="b"/>
          <a:lstStyle>
            <a:lvl1pPr>
              <a:defRPr sz="2532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76168" y="1426283"/>
            <a:ext cx="3663136" cy="7039681"/>
          </a:xfrm>
        </p:spPr>
        <p:txBody>
          <a:bodyPr anchor="t"/>
          <a:lstStyle>
            <a:lvl1pPr marL="0" indent="0">
              <a:buNone/>
              <a:defRPr sz="2532"/>
            </a:lvl1pPr>
            <a:lvl2pPr marL="361782" indent="0">
              <a:buNone/>
              <a:defRPr sz="2216"/>
            </a:lvl2pPr>
            <a:lvl3pPr marL="723565" indent="0">
              <a:buNone/>
              <a:defRPr sz="1899"/>
            </a:lvl3pPr>
            <a:lvl4pPr marL="1085347" indent="0">
              <a:buNone/>
              <a:defRPr sz="1583"/>
            </a:lvl4pPr>
            <a:lvl5pPr marL="1447129" indent="0">
              <a:buNone/>
              <a:defRPr sz="1583"/>
            </a:lvl5pPr>
            <a:lvl6pPr marL="1808912" indent="0">
              <a:buNone/>
              <a:defRPr sz="1583"/>
            </a:lvl6pPr>
            <a:lvl7pPr marL="2170694" indent="0">
              <a:buNone/>
              <a:defRPr sz="1583"/>
            </a:lvl7pPr>
            <a:lvl8pPr marL="2532477" indent="0">
              <a:buNone/>
              <a:defRPr sz="1583"/>
            </a:lvl8pPr>
            <a:lvl9pPr marL="2894259" indent="0">
              <a:buNone/>
              <a:defRPr sz="1583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405" y="2971800"/>
            <a:ext cx="2333742" cy="5505627"/>
          </a:xfrm>
        </p:spPr>
        <p:txBody>
          <a:bodyPr/>
          <a:lstStyle>
            <a:lvl1pPr marL="0" indent="0">
              <a:buNone/>
              <a:defRPr sz="1266"/>
            </a:lvl1pPr>
            <a:lvl2pPr marL="361782" indent="0">
              <a:buNone/>
              <a:defRPr sz="1108"/>
            </a:lvl2pPr>
            <a:lvl3pPr marL="723565" indent="0">
              <a:buNone/>
              <a:defRPr sz="950"/>
            </a:lvl3pPr>
            <a:lvl4pPr marL="1085347" indent="0">
              <a:buNone/>
              <a:defRPr sz="791"/>
            </a:lvl4pPr>
            <a:lvl5pPr marL="1447129" indent="0">
              <a:buNone/>
              <a:defRPr sz="791"/>
            </a:lvl5pPr>
            <a:lvl6pPr marL="1808912" indent="0">
              <a:buNone/>
              <a:defRPr sz="791"/>
            </a:lvl6pPr>
            <a:lvl7pPr marL="2170694" indent="0">
              <a:buNone/>
              <a:defRPr sz="791"/>
            </a:lvl7pPr>
            <a:lvl8pPr marL="2532477" indent="0">
              <a:buNone/>
              <a:defRPr sz="791"/>
            </a:lvl8pPr>
            <a:lvl9pPr marL="2894259" indent="0">
              <a:buNone/>
              <a:defRPr sz="79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F6614-D057-4C03-936C-D60627E39AD5}" type="datetimeFigureOut">
              <a:rPr lang="sv-SE" smtClean="0"/>
              <a:t>2020-10-13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75FF0-C286-4AD7-9872-67DF2CC659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70498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7463" y="527405"/>
            <a:ext cx="6240899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463" y="2637014"/>
            <a:ext cx="6240899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7463" y="9181397"/>
            <a:ext cx="1628061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F6614-D057-4C03-936C-D60627E39AD5}" type="datetimeFigureOut">
              <a:rPr lang="sv-SE" smtClean="0"/>
              <a:t>2020-10-13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96867" y="9181397"/>
            <a:ext cx="2442091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10301" y="9181397"/>
            <a:ext cx="1628061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75FF0-C286-4AD7-9872-67DF2CC659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1870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23565" rtl="0" eaLnBrk="1" latinLnBrk="0" hangingPunct="1">
        <a:lnSpc>
          <a:spcPct val="90000"/>
        </a:lnSpc>
        <a:spcBef>
          <a:spcPct val="0"/>
        </a:spcBef>
        <a:buNone/>
        <a:defRPr sz="348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891" indent="-180891" algn="l" defTabSz="723565" rtl="0" eaLnBrk="1" latinLnBrk="0" hangingPunct="1">
        <a:lnSpc>
          <a:spcPct val="90000"/>
        </a:lnSpc>
        <a:spcBef>
          <a:spcPts val="791"/>
        </a:spcBef>
        <a:buFont typeface="Arial" panose="020B0604020202020204" pitchFamily="34" charset="0"/>
        <a:buChar char="•"/>
        <a:defRPr sz="2216" kern="1200">
          <a:solidFill>
            <a:schemeClr val="tx1"/>
          </a:solidFill>
          <a:latin typeface="+mn-lt"/>
          <a:ea typeface="+mn-ea"/>
          <a:cs typeface="+mn-cs"/>
        </a:defRPr>
      </a:lvl1pPr>
      <a:lvl2pPr marL="542674" indent="-180891" algn="l" defTabSz="723565" rtl="0" eaLnBrk="1" latinLnBrk="0" hangingPunct="1">
        <a:lnSpc>
          <a:spcPct val="90000"/>
        </a:lnSpc>
        <a:spcBef>
          <a:spcPts val="396"/>
        </a:spcBef>
        <a:buFont typeface="Arial" panose="020B0604020202020204" pitchFamily="34" charset="0"/>
        <a:buChar char="•"/>
        <a:defRPr sz="1899" kern="1200">
          <a:solidFill>
            <a:schemeClr val="tx1"/>
          </a:solidFill>
          <a:latin typeface="+mn-lt"/>
          <a:ea typeface="+mn-ea"/>
          <a:cs typeface="+mn-cs"/>
        </a:defRPr>
      </a:lvl2pPr>
      <a:lvl3pPr marL="904456" indent="-180891" algn="l" defTabSz="723565" rtl="0" eaLnBrk="1" latinLnBrk="0" hangingPunct="1">
        <a:lnSpc>
          <a:spcPct val="90000"/>
        </a:lnSpc>
        <a:spcBef>
          <a:spcPts val="396"/>
        </a:spcBef>
        <a:buFont typeface="Arial" panose="020B0604020202020204" pitchFamily="34" charset="0"/>
        <a:buChar char="•"/>
        <a:defRPr sz="1583" kern="1200">
          <a:solidFill>
            <a:schemeClr val="tx1"/>
          </a:solidFill>
          <a:latin typeface="+mn-lt"/>
          <a:ea typeface="+mn-ea"/>
          <a:cs typeface="+mn-cs"/>
        </a:defRPr>
      </a:lvl3pPr>
      <a:lvl4pPr marL="1266238" indent="-180891" algn="l" defTabSz="723565" rtl="0" eaLnBrk="1" latinLnBrk="0" hangingPunct="1">
        <a:lnSpc>
          <a:spcPct val="90000"/>
        </a:lnSpc>
        <a:spcBef>
          <a:spcPts val="396"/>
        </a:spcBef>
        <a:buFont typeface="Arial" panose="020B0604020202020204" pitchFamily="34" charset="0"/>
        <a:buChar char="•"/>
        <a:defRPr sz="1424" kern="1200">
          <a:solidFill>
            <a:schemeClr val="tx1"/>
          </a:solidFill>
          <a:latin typeface="+mn-lt"/>
          <a:ea typeface="+mn-ea"/>
          <a:cs typeface="+mn-cs"/>
        </a:defRPr>
      </a:lvl4pPr>
      <a:lvl5pPr marL="1628021" indent="-180891" algn="l" defTabSz="723565" rtl="0" eaLnBrk="1" latinLnBrk="0" hangingPunct="1">
        <a:lnSpc>
          <a:spcPct val="90000"/>
        </a:lnSpc>
        <a:spcBef>
          <a:spcPts val="396"/>
        </a:spcBef>
        <a:buFont typeface="Arial" panose="020B0604020202020204" pitchFamily="34" charset="0"/>
        <a:buChar char="•"/>
        <a:defRPr sz="1424" kern="1200">
          <a:solidFill>
            <a:schemeClr val="tx1"/>
          </a:solidFill>
          <a:latin typeface="+mn-lt"/>
          <a:ea typeface="+mn-ea"/>
          <a:cs typeface="+mn-cs"/>
        </a:defRPr>
      </a:lvl5pPr>
      <a:lvl6pPr marL="1989803" indent="-180891" algn="l" defTabSz="723565" rtl="0" eaLnBrk="1" latinLnBrk="0" hangingPunct="1">
        <a:lnSpc>
          <a:spcPct val="90000"/>
        </a:lnSpc>
        <a:spcBef>
          <a:spcPts val="396"/>
        </a:spcBef>
        <a:buFont typeface="Arial" panose="020B0604020202020204" pitchFamily="34" charset="0"/>
        <a:buChar char="•"/>
        <a:defRPr sz="1424" kern="1200">
          <a:solidFill>
            <a:schemeClr val="tx1"/>
          </a:solidFill>
          <a:latin typeface="+mn-lt"/>
          <a:ea typeface="+mn-ea"/>
          <a:cs typeface="+mn-cs"/>
        </a:defRPr>
      </a:lvl6pPr>
      <a:lvl7pPr marL="2351585" indent="-180891" algn="l" defTabSz="723565" rtl="0" eaLnBrk="1" latinLnBrk="0" hangingPunct="1">
        <a:lnSpc>
          <a:spcPct val="90000"/>
        </a:lnSpc>
        <a:spcBef>
          <a:spcPts val="396"/>
        </a:spcBef>
        <a:buFont typeface="Arial" panose="020B0604020202020204" pitchFamily="34" charset="0"/>
        <a:buChar char="•"/>
        <a:defRPr sz="1424" kern="1200">
          <a:solidFill>
            <a:schemeClr val="tx1"/>
          </a:solidFill>
          <a:latin typeface="+mn-lt"/>
          <a:ea typeface="+mn-ea"/>
          <a:cs typeface="+mn-cs"/>
        </a:defRPr>
      </a:lvl7pPr>
      <a:lvl8pPr marL="2713368" indent="-180891" algn="l" defTabSz="723565" rtl="0" eaLnBrk="1" latinLnBrk="0" hangingPunct="1">
        <a:lnSpc>
          <a:spcPct val="90000"/>
        </a:lnSpc>
        <a:spcBef>
          <a:spcPts val="396"/>
        </a:spcBef>
        <a:buFont typeface="Arial" panose="020B0604020202020204" pitchFamily="34" charset="0"/>
        <a:buChar char="•"/>
        <a:defRPr sz="1424" kern="1200">
          <a:solidFill>
            <a:schemeClr val="tx1"/>
          </a:solidFill>
          <a:latin typeface="+mn-lt"/>
          <a:ea typeface="+mn-ea"/>
          <a:cs typeface="+mn-cs"/>
        </a:defRPr>
      </a:lvl8pPr>
      <a:lvl9pPr marL="3075150" indent="-180891" algn="l" defTabSz="723565" rtl="0" eaLnBrk="1" latinLnBrk="0" hangingPunct="1">
        <a:lnSpc>
          <a:spcPct val="90000"/>
        </a:lnSpc>
        <a:spcBef>
          <a:spcPts val="396"/>
        </a:spcBef>
        <a:buFont typeface="Arial" panose="020B0604020202020204" pitchFamily="34" charset="0"/>
        <a:buChar char="•"/>
        <a:defRPr sz="142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23565" rtl="0" eaLnBrk="1" latinLnBrk="0" hangingPunct="1">
        <a:defRPr sz="1424" kern="1200">
          <a:solidFill>
            <a:schemeClr val="tx1"/>
          </a:solidFill>
          <a:latin typeface="+mn-lt"/>
          <a:ea typeface="+mn-ea"/>
          <a:cs typeface="+mn-cs"/>
        </a:defRPr>
      </a:lvl1pPr>
      <a:lvl2pPr marL="361782" algn="l" defTabSz="723565" rtl="0" eaLnBrk="1" latinLnBrk="0" hangingPunct="1">
        <a:defRPr sz="1424" kern="1200">
          <a:solidFill>
            <a:schemeClr val="tx1"/>
          </a:solidFill>
          <a:latin typeface="+mn-lt"/>
          <a:ea typeface="+mn-ea"/>
          <a:cs typeface="+mn-cs"/>
        </a:defRPr>
      </a:lvl2pPr>
      <a:lvl3pPr marL="723565" algn="l" defTabSz="723565" rtl="0" eaLnBrk="1" latinLnBrk="0" hangingPunct="1">
        <a:defRPr sz="1424" kern="1200">
          <a:solidFill>
            <a:schemeClr val="tx1"/>
          </a:solidFill>
          <a:latin typeface="+mn-lt"/>
          <a:ea typeface="+mn-ea"/>
          <a:cs typeface="+mn-cs"/>
        </a:defRPr>
      </a:lvl3pPr>
      <a:lvl4pPr marL="1085347" algn="l" defTabSz="723565" rtl="0" eaLnBrk="1" latinLnBrk="0" hangingPunct="1">
        <a:defRPr sz="1424" kern="1200">
          <a:solidFill>
            <a:schemeClr val="tx1"/>
          </a:solidFill>
          <a:latin typeface="+mn-lt"/>
          <a:ea typeface="+mn-ea"/>
          <a:cs typeface="+mn-cs"/>
        </a:defRPr>
      </a:lvl4pPr>
      <a:lvl5pPr marL="1447129" algn="l" defTabSz="723565" rtl="0" eaLnBrk="1" latinLnBrk="0" hangingPunct="1">
        <a:defRPr sz="1424" kern="1200">
          <a:solidFill>
            <a:schemeClr val="tx1"/>
          </a:solidFill>
          <a:latin typeface="+mn-lt"/>
          <a:ea typeface="+mn-ea"/>
          <a:cs typeface="+mn-cs"/>
        </a:defRPr>
      </a:lvl5pPr>
      <a:lvl6pPr marL="1808912" algn="l" defTabSz="723565" rtl="0" eaLnBrk="1" latinLnBrk="0" hangingPunct="1">
        <a:defRPr sz="1424" kern="1200">
          <a:solidFill>
            <a:schemeClr val="tx1"/>
          </a:solidFill>
          <a:latin typeface="+mn-lt"/>
          <a:ea typeface="+mn-ea"/>
          <a:cs typeface="+mn-cs"/>
        </a:defRPr>
      </a:lvl6pPr>
      <a:lvl7pPr marL="2170694" algn="l" defTabSz="723565" rtl="0" eaLnBrk="1" latinLnBrk="0" hangingPunct="1">
        <a:defRPr sz="1424" kern="1200">
          <a:solidFill>
            <a:schemeClr val="tx1"/>
          </a:solidFill>
          <a:latin typeface="+mn-lt"/>
          <a:ea typeface="+mn-ea"/>
          <a:cs typeface="+mn-cs"/>
        </a:defRPr>
      </a:lvl7pPr>
      <a:lvl8pPr marL="2532477" algn="l" defTabSz="723565" rtl="0" eaLnBrk="1" latinLnBrk="0" hangingPunct="1">
        <a:defRPr sz="1424" kern="1200">
          <a:solidFill>
            <a:schemeClr val="tx1"/>
          </a:solidFill>
          <a:latin typeface="+mn-lt"/>
          <a:ea typeface="+mn-ea"/>
          <a:cs typeface="+mn-cs"/>
        </a:defRPr>
      </a:lvl8pPr>
      <a:lvl9pPr marL="2894259" algn="l" defTabSz="723565" rtl="0" eaLnBrk="1" latinLnBrk="0" hangingPunct="1">
        <a:defRPr sz="142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>
            <a:extLst>
              <a:ext uri="{FF2B5EF4-FFF2-40B4-BE49-F238E27FC236}">
                <a16:creationId xmlns:a16="http://schemas.microsoft.com/office/drawing/2014/main" id="{65B60637-280A-4D78-8407-9CE4A57806A8}"/>
              </a:ext>
            </a:extLst>
          </p:cNvPr>
          <p:cNvSpPr txBox="1"/>
          <p:nvPr/>
        </p:nvSpPr>
        <p:spPr>
          <a:xfrm>
            <a:off x="364648" y="376781"/>
            <a:ext cx="6473863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Hållbarhetsbingo!</a:t>
            </a:r>
          </a:p>
          <a:p>
            <a:pPr algn="ctr">
              <a:spcBef>
                <a:spcPts val="1200"/>
              </a:spcBef>
            </a:pPr>
            <a:r>
              <a:rPr lang="sv-SE" sz="2400" b="1" dirty="0"/>
              <a:t>Gäller under perioden </a:t>
            </a:r>
            <a:r>
              <a:rPr lang="sv-SE" sz="2400" dirty="0"/>
              <a:t>…………………..</a:t>
            </a:r>
            <a:r>
              <a:rPr lang="sv-SE" sz="2400" b="1" dirty="0"/>
              <a:t> </a:t>
            </a:r>
            <a:endParaRPr lang="sv-SE" sz="4400" b="1" dirty="0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6145C39F-D5D7-468E-A6BE-0D41CD5888CB}"/>
              </a:ext>
            </a:extLst>
          </p:cNvPr>
          <p:cNvSpPr txBox="1"/>
          <p:nvPr/>
        </p:nvSpPr>
        <p:spPr>
          <a:xfrm>
            <a:off x="3697107" y="9547864"/>
            <a:ext cx="3254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Inspirerad av www.deedster.com</a:t>
            </a:r>
          </a:p>
        </p:txBody>
      </p:sp>
      <p:graphicFrame>
        <p:nvGraphicFramePr>
          <p:cNvPr id="6" name="Tabell 6">
            <a:extLst>
              <a:ext uri="{FF2B5EF4-FFF2-40B4-BE49-F238E27FC236}">
                <a16:creationId xmlns:a16="http://schemas.microsoft.com/office/drawing/2014/main" id="{B51A9049-6F6A-41F5-9B4F-071BC6EEF3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4566352"/>
              </p:ext>
            </p:extLst>
          </p:nvPr>
        </p:nvGraphicFramePr>
        <p:xfrm>
          <a:off x="364924" y="1862852"/>
          <a:ext cx="6481485" cy="6221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495">
                  <a:extLst>
                    <a:ext uri="{9D8B030D-6E8A-4147-A177-3AD203B41FA5}">
                      <a16:colId xmlns:a16="http://schemas.microsoft.com/office/drawing/2014/main" val="982945335"/>
                    </a:ext>
                  </a:extLst>
                </a:gridCol>
                <a:gridCol w="2160495">
                  <a:extLst>
                    <a:ext uri="{9D8B030D-6E8A-4147-A177-3AD203B41FA5}">
                      <a16:colId xmlns:a16="http://schemas.microsoft.com/office/drawing/2014/main" val="3639873475"/>
                    </a:ext>
                  </a:extLst>
                </a:gridCol>
                <a:gridCol w="2160495">
                  <a:extLst>
                    <a:ext uri="{9D8B030D-6E8A-4147-A177-3AD203B41FA5}">
                      <a16:colId xmlns:a16="http://schemas.microsoft.com/office/drawing/2014/main" val="395037106"/>
                    </a:ext>
                  </a:extLst>
                </a:gridCol>
              </a:tblGrid>
              <a:tr h="2044964">
                <a:tc>
                  <a:txBody>
                    <a:bodyPr/>
                    <a:lstStyle/>
                    <a:p>
                      <a:pPr algn="l"/>
                      <a:r>
                        <a:rPr lang="sv-SE" sz="1800" b="0" dirty="0">
                          <a:solidFill>
                            <a:schemeClr val="tx1"/>
                          </a:solidFill>
                        </a:rPr>
                        <a:t>Jag är köttätare men har ätit lunch alla arbetsdagar under en månad på en vegetarisk restaurang.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800" b="0" dirty="0">
                          <a:solidFill>
                            <a:schemeClr val="tx1"/>
                          </a:solidFill>
                        </a:rPr>
                        <a:t>Jag åker normalt bil ofta men har under en månad åkt kollektivt/cyklat/</a:t>
                      </a:r>
                    </a:p>
                    <a:p>
                      <a:pPr algn="l"/>
                      <a:r>
                        <a:rPr lang="sv-SE" sz="1800" b="0" dirty="0">
                          <a:solidFill>
                            <a:schemeClr val="tx1"/>
                          </a:solidFill>
                        </a:rPr>
                        <a:t>promenerat och inte suttit i fossilfordon.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800" b="0" dirty="0">
                          <a:solidFill>
                            <a:schemeClr val="tx1"/>
                          </a:solidFill>
                        </a:rPr>
                        <a:t>Jag har bara handlat ekologiska matvaror till mitt hushåll under en hel månad.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3740371"/>
                  </a:ext>
                </a:extLst>
              </a:tr>
              <a:tr h="2044964">
                <a:tc>
                  <a:txBody>
                    <a:bodyPr/>
                    <a:lstStyle/>
                    <a:p>
                      <a:pPr algn="l"/>
                      <a:r>
                        <a:rPr lang="sv-SE" sz="1800" b="0" dirty="0">
                          <a:solidFill>
                            <a:schemeClr val="tx1"/>
                          </a:solidFill>
                        </a:rPr>
                        <a:t>Jag har för första gången strejkat med FFF, Greta Thunberg i minst 4 timmar under en fredag.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800" b="0" dirty="0">
                          <a:solidFill>
                            <a:schemeClr val="tx1"/>
                          </a:solidFill>
                        </a:rPr>
                        <a:t>Jag lovar att bara handla second hand kläder från nu och ett år framåt.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800" b="0" dirty="0">
                          <a:solidFill>
                            <a:schemeClr val="tx1"/>
                          </a:solidFill>
                        </a:rPr>
                        <a:t>Jag har för första gången skrivit en debattartikel som publicerats, om ett hållbart angeläget ämne. </a:t>
                      </a:r>
                    </a:p>
                    <a:p>
                      <a:pPr algn="l"/>
                      <a:endParaRPr lang="sv-SE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9912403"/>
                  </a:ext>
                </a:extLst>
              </a:tr>
              <a:tr h="2132040">
                <a:tc>
                  <a:txBody>
                    <a:bodyPr/>
                    <a:lstStyle/>
                    <a:p>
                      <a:pPr marL="0" marR="0" lvl="0" indent="0" algn="l" defTabSz="7235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b="0" dirty="0">
                          <a:solidFill>
                            <a:schemeClr val="tx1"/>
                          </a:solidFill>
                        </a:rPr>
                        <a:t>Jag lovar köpstopp på prylar från nu och ett år framåt (tex inredning, möbler och tekniska saker).</a:t>
                      </a:r>
                    </a:p>
                    <a:p>
                      <a:pPr algn="l"/>
                      <a:endParaRPr lang="sv-SE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800" b="0" dirty="0">
                          <a:solidFill>
                            <a:schemeClr val="tx1"/>
                          </a:solidFill>
                        </a:rPr>
                        <a:t>Jag lovar att inte flyga från nu och ett år framåt.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800" b="0" dirty="0">
                          <a:solidFill>
                            <a:schemeClr val="tx1"/>
                          </a:solidFill>
                        </a:rPr>
                        <a:t>Jag köper ofta takeaway dryck/mat och tar inte längre emot engångsför-packningar i papp eller plast.</a:t>
                      </a:r>
                    </a:p>
                    <a:p>
                      <a:pPr algn="l"/>
                      <a:endParaRPr lang="sv-SE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5580600"/>
                  </a:ext>
                </a:extLst>
              </a:tr>
            </a:tbl>
          </a:graphicData>
        </a:graphic>
      </p:graphicFrame>
      <p:sp>
        <p:nvSpPr>
          <p:cNvPr id="15" name="textruta 14">
            <a:extLst>
              <a:ext uri="{FF2B5EF4-FFF2-40B4-BE49-F238E27FC236}">
                <a16:creationId xmlns:a16="http://schemas.microsoft.com/office/drawing/2014/main" id="{80009F08-A139-4F18-9E01-9613CFEC8860}"/>
              </a:ext>
            </a:extLst>
          </p:cNvPr>
          <p:cNvSpPr txBox="1"/>
          <p:nvPr/>
        </p:nvSpPr>
        <p:spPr>
          <a:xfrm>
            <a:off x="364648" y="8640221"/>
            <a:ext cx="6481485" cy="646331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sv-SE" b="1" dirty="0"/>
              <a:t>Förutsättningar</a:t>
            </a:r>
          </a:p>
          <a:p>
            <a:r>
              <a:rPr lang="sv-SE" dirty="0"/>
              <a:t>När brickan är full får alla på brickan ett pris. Max 1 ruta per person.</a:t>
            </a:r>
          </a:p>
        </p:txBody>
      </p:sp>
      <p:sp>
        <p:nvSpPr>
          <p:cNvPr id="18" name="textruta 17">
            <a:extLst>
              <a:ext uri="{FF2B5EF4-FFF2-40B4-BE49-F238E27FC236}">
                <a16:creationId xmlns:a16="http://schemas.microsoft.com/office/drawing/2014/main" id="{E1F1A02E-8AB7-4829-91EB-40AB2AA38148}"/>
              </a:ext>
            </a:extLst>
          </p:cNvPr>
          <p:cNvSpPr txBox="1"/>
          <p:nvPr/>
        </p:nvSpPr>
        <p:spPr>
          <a:xfrm>
            <a:off x="389415" y="3535680"/>
            <a:ext cx="6456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Vem? …………………..       Vem? …………………..       Vem? …………………..</a:t>
            </a:r>
          </a:p>
        </p:txBody>
      </p:sp>
      <p:sp>
        <p:nvSpPr>
          <p:cNvPr id="19" name="textruta 18">
            <a:extLst>
              <a:ext uri="{FF2B5EF4-FFF2-40B4-BE49-F238E27FC236}">
                <a16:creationId xmlns:a16="http://schemas.microsoft.com/office/drawing/2014/main" id="{1109008B-2B83-4930-B7AC-05B8DDAD92C3}"/>
              </a:ext>
            </a:extLst>
          </p:cNvPr>
          <p:cNvSpPr txBox="1"/>
          <p:nvPr/>
        </p:nvSpPr>
        <p:spPr>
          <a:xfrm>
            <a:off x="389415" y="5570220"/>
            <a:ext cx="6456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Vem? …………………..       Vem? …………………..       Vem? …………………..</a:t>
            </a:r>
          </a:p>
        </p:txBody>
      </p:sp>
      <p:sp>
        <p:nvSpPr>
          <p:cNvPr id="20" name="textruta 19">
            <a:extLst>
              <a:ext uri="{FF2B5EF4-FFF2-40B4-BE49-F238E27FC236}">
                <a16:creationId xmlns:a16="http://schemas.microsoft.com/office/drawing/2014/main" id="{F5C9E48D-AC9A-4964-B5F8-AA723560F9B8}"/>
              </a:ext>
            </a:extLst>
          </p:cNvPr>
          <p:cNvSpPr txBox="1"/>
          <p:nvPr/>
        </p:nvSpPr>
        <p:spPr>
          <a:xfrm>
            <a:off x="381795" y="7711440"/>
            <a:ext cx="6456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Vem? …………………..       Vem? …………………..       Vem? …………………..</a:t>
            </a:r>
          </a:p>
        </p:txBody>
      </p:sp>
    </p:spTree>
    <p:extLst>
      <p:ext uri="{BB962C8B-B14F-4D97-AF65-F5344CB8AC3E}">
        <p14:creationId xmlns:p14="http://schemas.microsoft.com/office/powerpoint/2010/main" val="1249402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>
            <a:extLst>
              <a:ext uri="{FF2B5EF4-FFF2-40B4-BE49-F238E27FC236}">
                <a16:creationId xmlns:a16="http://schemas.microsoft.com/office/drawing/2014/main" id="{65B60637-280A-4D78-8407-9CE4A57806A8}"/>
              </a:ext>
            </a:extLst>
          </p:cNvPr>
          <p:cNvSpPr txBox="1"/>
          <p:nvPr/>
        </p:nvSpPr>
        <p:spPr>
          <a:xfrm>
            <a:off x="364648" y="376781"/>
            <a:ext cx="6481483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Hållbarhetsbingo!</a:t>
            </a:r>
          </a:p>
          <a:p>
            <a:pPr algn="ctr">
              <a:spcBef>
                <a:spcPts val="1200"/>
              </a:spcBef>
            </a:pPr>
            <a:r>
              <a:rPr lang="sv-SE" sz="2400" b="1" dirty="0"/>
              <a:t>För redan frälsta</a:t>
            </a:r>
            <a:endParaRPr lang="sv-SE" sz="4400" b="1" dirty="0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6145C39F-D5D7-468E-A6BE-0D41CD5888CB}"/>
              </a:ext>
            </a:extLst>
          </p:cNvPr>
          <p:cNvSpPr txBox="1"/>
          <p:nvPr/>
        </p:nvSpPr>
        <p:spPr>
          <a:xfrm>
            <a:off x="3697107" y="9547864"/>
            <a:ext cx="3254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Inspirerad av www.deedster.com</a:t>
            </a:r>
          </a:p>
        </p:txBody>
      </p:sp>
      <p:graphicFrame>
        <p:nvGraphicFramePr>
          <p:cNvPr id="6" name="Tabell 6">
            <a:extLst>
              <a:ext uri="{FF2B5EF4-FFF2-40B4-BE49-F238E27FC236}">
                <a16:creationId xmlns:a16="http://schemas.microsoft.com/office/drawing/2014/main" id="{B51A9049-6F6A-41F5-9B4F-071BC6EEF3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9127175"/>
              </p:ext>
            </p:extLst>
          </p:nvPr>
        </p:nvGraphicFramePr>
        <p:xfrm>
          <a:off x="364924" y="1862852"/>
          <a:ext cx="6481485" cy="6221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495">
                  <a:extLst>
                    <a:ext uri="{9D8B030D-6E8A-4147-A177-3AD203B41FA5}">
                      <a16:colId xmlns:a16="http://schemas.microsoft.com/office/drawing/2014/main" val="982945335"/>
                    </a:ext>
                  </a:extLst>
                </a:gridCol>
                <a:gridCol w="2160495">
                  <a:extLst>
                    <a:ext uri="{9D8B030D-6E8A-4147-A177-3AD203B41FA5}">
                      <a16:colId xmlns:a16="http://schemas.microsoft.com/office/drawing/2014/main" val="3639873475"/>
                    </a:ext>
                  </a:extLst>
                </a:gridCol>
                <a:gridCol w="2160495">
                  <a:extLst>
                    <a:ext uri="{9D8B030D-6E8A-4147-A177-3AD203B41FA5}">
                      <a16:colId xmlns:a16="http://schemas.microsoft.com/office/drawing/2014/main" val="395037106"/>
                    </a:ext>
                  </a:extLst>
                </a:gridCol>
              </a:tblGrid>
              <a:tr h="2044964">
                <a:tc>
                  <a:txBody>
                    <a:bodyPr/>
                    <a:lstStyle/>
                    <a:p>
                      <a:pPr algn="l"/>
                      <a:r>
                        <a:rPr lang="sv-SE" sz="1800" b="0" dirty="0">
                          <a:solidFill>
                            <a:schemeClr val="tx1"/>
                          </a:solidFill>
                        </a:rPr>
                        <a:t>Jag är vegetarian.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800" b="0" dirty="0">
                          <a:solidFill>
                            <a:schemeClr val="tx1"/>
                          </a:solidFill>
                        </a:rPr>
                        <a:t>Jag åker aldrig fossilfordon och åker kollektivt, cyklar eller</a:t>
                      </a:r>
                    </a:p>
                    <a:p>
                      <a:pPr algn="l"/>
                      <a:r>
                        <a:rPr lang="sv-SE" sz="1800" b="0" dirty="0">
                          <a:solidFill>
                            <a:schemeClr val="tx1"/>
                          </a:solidFill>
                        </a:rPr>
                        <a:t>promenerar.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800" b="0" dirty="0">
                          <a:solidFill>
                            <a:schemeClr val="tx1"/>
                          </a:solidFill>
                        </a:rPr>
                        <a:t>Jag handlar närodlat, ekologiskt, Krav- och Svanen-märkt. Jag odlar själv.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3740371"/>
                  </a:ext>
                </a:extLst>
              </a:tr>
              <a:tr h="2044964">
                <a:tc>
                  <a:txBody>
                    <a:bodyPr/>
                    <a:lstStyle/>
                    <a:p>
                      <a:pPr algn="l"/>
                      <a:r>
                        <a:rPr lang="sv-SE" sz="1800" b="0" dirty="0">
                          <a:solidFill>
                            <a:schemeClr val="tx1"/>
                          </a:solidFill>
                        </a:rPr>
                        <a:t>Jag strejkar med FFF, Greta Thunberg vid varje större samordnad strejk.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800" b="0" dirty="0">
                          <a:solidFill>
                            <a:schemeClr val="tx1"/>
                          </a:solidFill>
                        </a:rPr>
                        <a:t>Jag handlar bara second hand kläder.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800" b="0" dirty="0">
                          <a:solidFill>
                            <a:schemeClr val="tx1"/>
                          </a:solidFill>
                        </a:rPr>
                        <a:t>Jag har skrivit flera debattartiklar som publicerats, om ett hållbart angeläget ämne. </a:t>
                      </a:r>
                    </a:p>
                    <a:p>
                      <a:pPr algn="l"/>
                      <a:endParaRPr lang="sv-SE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9912403"/>
                  </a:ext>
                </a:extLst>
              </a:tr>
              <a:tr h="2132040">
                <a:tc>
                  <a:txBody>
                    <a:bodyPr/>
                    <a:lstStyle/>
                    <a:p>
                      <a:pPr marL="0" marR="0" lvl="0" indent="0" algn="l" defTabSz="7235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b="0" dirty="0">
                          <a:solidFill>
                            <a:schemeClr val="tx1"/>
                          </a:solidFill>
                        </a:rPr>
                        <a:t>Jag har köpstopp på prylar (tex inredning och tekniska saker) och handlar (bara det nödvändigaste) second hand.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800" b="0" dirty="0">
                          <a:solidFill>
                            <a:schemeClr val="tx1"/>
                          </a:solidFill>
                        </a:rPr>
                        <a:t>Jag flyger inte.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800" b="0" dirty="0">
                          <a:solidFill>
                            <a:schemeClr val="tx1"/>
                          </a:solidFill>
                        </a:rPr>
                        <a:t>Jag har alltid med egen hållbar förpackning när jag handlar matvaror eller takeaway dryck/mat.</a:t>
                      </a:r>
                    </a:p>
                    <a:p>
                      <a:pPr algn="l"/>
                      <a:endParaRPr lang="sv-SE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5580600"/>
                  </a:ext>
                </a:extLst>
              </a:tr>
            </a:tbl>
          </a:graphicData>
        </a:graphic>
      </p:graphicFrame>
      <p:sp>
        <p:nvSpPr>
          <p:cNvPr id="18" name="textruta 17">
            <a:extLst>
              <a:ext uri="{FF2B5EF4-FFF2-40B4-BE49-F238E27FC236}">
                <a16:creationId xmlns:a16="http://schemas.microsoft.com/office/drawing/2014/main" id="{E1F1A02E-8AB7-4829-91EB-40AB2AA38148}"/>
              </a:ext>
            </a:extLst>
          </p:cNvPr>
          <p:cNvSpPr txBox="1"/>
          <p:nvPr/>
        </p:nvSpPr>
        <p:spPr>
          <a:xfrm>
            <a:off x="389415" y="3535680"/>
            <a:ext cx="6456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Vem? …………………..       Vem? …………………..       Vem? …………………..</a:t>
            </a:r>
          </a:p>
        </p:txBody>
      </p:sp>
      <p:sp>
        <p:nvSpPr>
          <p:cNvPr id="19" name="textruta 18">
            <a:extLst>
              <a:ext uri="{FF2B5EF4-FFF2-40B4-BE49-F238E27FC236}">
                <a16:creationId xmlns:a16="http://schemas.microsoft.com/office/drawing/2014/main" id="{1109008B-2B83-4930-B7AC-05B8DDAD92C3}"/>
              </a:ext>
            </a:extLst>
          </p:cNvPr>
          <p:cNvSpPr txBox="1"/>
          <p:nvPr/>
        </p:nvSpPr>
        <p:spPr>
          <a:xfrm>
            <a:off x="389415" y="5570220"/>
            <a:ext cx="6456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Vem? …………………..       Vem? …………………..       Vem? …………………..</a:t>
            </a:r>
          </a:p>
        </p:txBody>
      </p:sp>
      <p:sp>
        <p:nvSpPr>
          <p:cNvPr id="20" name="textruta 19">
            <a:extLst>
              <a:ext uri="{FF2B5EF4-FFF2-40B4-BE49-F238E27FC236}">
                <a16:creationId xmlns:a16="http://schemas.microsoft.com/office/drawing/2014/main" id="{F5C9E48D-AC9A-4964-B5F8-AA723560F9B8}"/>
              </a:ext>
            </a:extLst>
          </p:cNvPr>
          <p:cNvSpPr txBox="1"/>
          <p:nvPr/>
        </p:nvSpPr>
        <p:spPr>
          <a:xfrm>
            <a:off x="381795" y="7711440"/>
            <a:ext cx="6456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Vem? …………………..       Vem? …………………..       Vem? …………………..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65136FC7-2070-4409-BC27-85B7A9F6CBA3}"/>
              </a:ext>
            </a:extLst>
          </p:cNvPr>
          <p:cNvSpPr txBox="1"/>
          <p:nvPr/>
        </p:nvSpPr>
        <p:spPr>
          <a:xfrm>
            <a:off x="364648" y="8640221"/>
            <a:ext cx="6481485" cy="646331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sv-SE" b="1" dirty="0"/>
              <a:t>Förutsättningar</a:t>
            </a:r>
          </a:p>
          <a:p>
            <a:r>
              <a:rPr lang="sv-SE" dirty="0"/>
              <a:t>När brickan är full får alla på brickan ett pris. Max 1 ruta per person.</a:t>
            </a:r>
          </a:p>
        </p:txBody>
      </p:sp>
    </p:spTree>
    <p:extLst>
      <p:ext uri="{BB962C8B-B14F-4D97-AF65-F5344CB8AC3E}">
        <p14:creationId xmlns:p14="http://schemas.microsoft.com/office/powerpoint/2010/main" val="4229517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37871</TotalTime>
  <Words>376</Words>
  <Application>Microsoft Office PowerPoint</Application>
  <PresentationFormat>Anpassad</PresentationFormat>
  <Paragraphs>36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Carina Kindkvist</dc:creator>
  <cp:lastModifiedBy>Carina Kindkvist</cp:lastModifiedBy>
  <cp:revision>58</cp:revision>
  <cp:lastPrinted>2019-03-22T16:27:20Z</cp:lastPrinted>
  <dcterms:created xsi:type="dcterms:W3CDTF">2019-03-22T06:39:45Z</dcterms:created>
  <dcterms:modified xsi:type="dcterms:W3CDTF">2020-10-13T09:28:07Z</dcterms:modified>
</cp:coreProperties>
</file>